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41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186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372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0649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2378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3410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4959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85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99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3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215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194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2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203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471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03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14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49BDD-1D7C-45F0-97BD-115896E9A5AF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76EEC-89C0-4D82-B616-E03487A119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45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E9F6EE26-30A2-4147-9AC3-60EFEB0DB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6220C68-D9F6-4886-BFD7-EFBE0B66B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4033" y="673240"/>
            <a:ext cx="6813769" cy="3446373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r>
              <a:rPr lang="fi-FI" sz="5400"/>
              <a:t>EWF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275CF7E-B1B5-407B-97A6-2BD9DDADF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75"/>
          <a:stretch/>
        </p:blipFill>
        <p:spPr>
          <a:xfrm>
            <a:off x="4654292" y="4375150"/>
            <a:ext cx="7537708" cy="2482850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038AEF04-144E-4F7D-9E01-6AD8F6991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4033" y="4119613"/>
            <a:ext cx="6813768" cy="2058765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r>
              <a:rPr lang="fi-FI"/>
              <a:t>Education without Frontiers</a:t>
            </a:r>
          </a:p>
          <a:p>
            <a:r>
              <a:rPr lang="fi-FI"/>
              <a:t>Erasmus+ KA2</a:t>
            </a:r>
          </a:p>
          <a:p>
            <a:r>
              <a:rPr lang="fi-FI"/>
              <a:t>2019-2021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960429B-35D3-411E-B6CD-A7971A4F1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6782" y="-1"/>
            <a:ext cx="4245218" cy="5367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090DCEF-6E74-40F9-AB03-A08C46494D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904" y="640081"/>
            <a:ext cx="2638485" cy="1761189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B611D8C9-FCDB-4D2F-A778-35AF73684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947" y="2548405"/>
            <a:ext cx="2658399" cy="176119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C267804D-37A6-45E9-859E-EA3C85D6CF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804" y="4470463"/>
            <a:ext cx="2864685" cy="174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86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BD16A7-12BA-42E7-B3D1-F6CC9C9DE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r>
              <a:rPr lang="en-US" b="1" dirty="0"/>
              <a:t>3 schools, 2 years, 36 mobilities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964F15-083F-408C-8B7E-1D0155045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>
            <a:normAutofit/>
          </a:bodyPr>
          <a:lstStyle/>
          <a:p>
            <a:r>
              <a:rPr lang="en-US" sz="2800" dirty="0" err="1"/>
              <a:t>Gymnázium</a:t>
            </a:r>
            <a:r>
              <a:rPr lang="en-US" sz="2800" dirty="0"/>
              <a:t> </a:t>
            </a:r>
            <a:r>
              <a:rPr lang="en-US" sz="2800" dirty="0" err="1"/>
              <a:t>bilingválne</a:t>
            </a:r>
            <a:r>
              <a:rPr lang="en-US" sz="2800" dirty="0"/>
              <a:t> (SK) coordinates, partners are IES Miguel </a:t>
            </a:r>
            <a:r>
              <a:rPr lang="en-US" sz="2800" dirty="0" err="1"/>
              <a:t>Catalán</a:t>
            </a:r>
            <a:r>
              <a:rPr lang="en-US" sz="2800" dirty="0"/>
              <a:t>(ES) and Schildtin lukio (FIN)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Project is based on </a:t>
            </a:r>
            <a:r>
              <a:rPr lang="en-US" sz="2800" b="1" dirty="0"/>
              <a:t>long-term study mobilities (2 months) </a:t>
            </a:r>
            <a:r>
              <a:rPr lang="en-US" sz="2800" dirty="0"/>
              <a:t>of the students and the cooperation and </a:t>
            </a:r>
            <a:r>
              <a:rPr lang="en-US" sz="2800" b="1" dirty="0"/>
              <a:t>one-week mobilities </a:t>
            </a:r>
            <a:r>
              <a:rPr lang="en-US" sz="2800" dirty="0"/>
              <a:t>of the involved teachers. 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23383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647520-C97B-420E-8105-F682C974F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br>
              <a:rPr lang="en-US" sz="3100" b="1"/>
            </a:br>
            <a:r>
              <a:rPr lang="en-US" sz="3100" b="1"/>
              <a:t>What do we want to achieve?</a:t>
            </a:r>
            <a:br>
              <a:rPr lang="en-US" sz="3100" b="1"/>
            </a:br>
            <a:endParaRPr lang="fi-FI" sz="31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E0124B-EB4A-4981-A631-0BB45AA9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>
            <a:noAutofit/>
          </a:bodyPr>
          <a:lstStyle/>
          <a:p>
            <a:r>
              <a:rPr lang="en-US" sz="1800" dirty="0"/>
              <a:t>Improve the communication skills in foreign languages taught at schools - English, French and Spanish  + basics of Finnish and Slovak language</a:t>
            </a:r>
          </a:p>
          <a:p>
            <a:r>
              <a:rPr lang="en-US" sz="1800" dirty="0"/>
              <a:t>Improve social, personal and intercultural skills </a:t>
            </a:r>
          </a:p>
          <a:p>
            <a:r>
              <a:rPr lang="en-US" sz="1800" dirty="0"/>
              <a:t>Increase digital competence (eTwinning, blogs, vlogs) and produce material to use in future mobilities</a:t>
            </a:r>
          </a:p>
          <a:p>
            <a:r>
              <a:rPr lang="en-US" sz="1800" dirty="0"/>
              <a:t>Strengthen the cooperation between the three schools involved</a:t>
            </a:r>
          </a:p>
          <a:p>
            <a:r>
              <a:rPr lang="en-US" sz="1800" dirty="0"/>
              <a:t>Share the best practices especially in (language) teaching</a:t>
            </a:r>
          </a:p>
          <a:p>
            <a:r>
              <a:rPr lang="en-US" sz="1800" dirty="0"/>
              <a:t>Improve the quality of exchange periods in our schools and making them a great experience for the whole school community </a:t>
            </a:r>
            <a:br>
              <a:rPr lang="en-US" sz="1800" dirty="0"/>
            </a:br>
            <a:br>
              <a:rPr lang="en-US" sz="1800" dirty="0"/>
            </a:b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18894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BA943B-9814-4194-A655-A15B909E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r>
              <a:rPr lang="en-US" b="1" dirty="0"/>
              <a:t>CONCRETE EXPECTED results</a:t>
            </a:r>
            <a:br>
              <a:rPr lang="en-US" b="1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FF3EEC-5164-4D71-9349-ED12F3A31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Portfolio of innovative teaching and learning methods used at schools – shared with other teachers in our school</a:t>
            </a:r>
          </a:p>
          <a:p>
            <a:endParaRPr lang="en-US" sz="2800" dirty="0"/>
          </a:p>
          <a:p>
            <a:r>
              <a:rPr lang="en-US" sz="2800" dirty="0"/>
              <a:t>Practical handbook of an exchange period in our schools: what should be taken into consideration, based on students’ and teachers’ experience</a:t>
            </a:r>
          </a:p>
          <a:p>
            <a:pPr marL="914400" lvl="2" indent="0">
              <a:buNone/>
            </a:pPr>
            <a:br>
              <a:rPr lang="en-US" sz="2800" dirty="0"/>
            </a:br>
            <a:br>
              <a:rPr lang="en-US" sz="2000" dirty="0"/>
            </a:br>
            <a:br>
              <a:rPr lang="en-US" sz="2000" dirty="0"/>
            </a:b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567892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iivistymisjuova">
  <a:themeElements>
    <a:clrScheme name="Tiivistymisjuov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iivistymisjuov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iivistymisjuov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38B847E6E34004A8F6290B0E99D8D12" ma:contentTypeVersion="5" ma:contentTypeDescription="Luo uusi asiakirja." ma:contentTypeScope="" ma:versionID="ed1e981df9ab0230e3c43acaaff6bc54">
  <xsd:schema xmlns:xsd="http://www.w3.org/2001/XMLSchema" xmlns:xs="http://www.w3.org/2001/XMLSchema" xmlns:p="http://schemas.microsoft.com/office/2006/metadata/properties" xmlns:ns3="a5888090-48bf-404f-85a7-986fd500389d" xmlns:ns4="df2823ae-c2b9-41e6-bb1c-448ad6db8370" targetNamespace="http://schemas.microsoft.com/office/2006/metadata/properties" ma:root="true" ma:fieldsID="ca82b253fed6bbe55922c71cc76e9ee6" ns3:_="" ns4:_="">
    <xsd:import namespace="a5888090-48bf-404f-85a7-986fd500389d"/>
    <xsd:import namespace="df2823ae-c2b9-41e6-bb1c-448ad6db837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88090-48bf-404f-85a7-986fd50038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823ae-c2b9-41e6-bb1c-448ad6db83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BB0302-7686-4F8A-B5DA-C10E3340F35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df2823ae-c2b9-41e6-bb1c-448ad6db8370"/>
    <ds:schemaRef ds:uri="a5888090-48bf-404f-85a7-986fd500389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CD31C7-613A-4CAF-B45C-405E134C38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AFF0AC-5F73-44FE-A53B-4A32D840C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888090-48bf-404f-85a7-986fd500389d"/>
    <ds:schemaRef ds:uri="df2823ae-c2b9-41e6-bb1c-448ad6db83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194</Words>
  <Application>Microsoft Office PowerPoint</Application>
  <PresentationFormat>Laajakuva</PresentationFormat>
  <Paragraphs>20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Tiivistymisjuova</vt:lpstr>
      <vt:lpstr>EWF</vt:lpstr>
      <vt:lpstr>3 schools, 2 years, 36 mobilities</vt:lpstr>
      <vt:lpstr> What do we want to achieve? </vt:lpstr>
      <vt:lpstr>CONCRETE EXPECTED results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EWF</dc:title>
  <dc:creator>Syyrakki Satu</dc:creator>
  <cp:lastModifiedBy>Syyrakki Satu</cp:lastModifiedBy>
  <cp:revision>2</cp:revision>
  <dcterms:created xsi:type="dcterms:W3CDTF">2019-11-07T06:46:08Z</dcterms:created>
  <dcterms:modified xsi:type="dcterms:W3CDTF">2019-11-12T07:29:54Z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0x010100038B847E6E34004A8F6290B0E99D8D12</vt:lpwstr>
  </property>
</Properties>
</file>